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Secret Life of Houseplants: What They Do When We're Not Watching</dc:title>
  <dc:subject>A humorous take on the unseen world of houseplants</dc:subject>
  <dc:creator>ChatGPT</dc:creator>
  <cp:lastModifiedBy>ChatGPT</cp:lastModifiedBy>
  <cp:revision>1</cp:revision>
  <dcterms:created xsi:type="dcterms:W3CDTF">2023-07-03T16:23:50Z</dcterms:created>
  <dcterms:modified xsi:type="dcterms:W3CDTF">2023-07-03T16:23:50Z</dcterms:modified>
</cp:coreProperties>
</file>